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EDF"/>
    <a:srgbClr val="3F6C81"/>
    <a:srgbClr val="F8F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52"/>
    <p:restoredTop sz="94632"/>
  </p:normalViewPr>
  <p:slideViewPr>
    <p:cSldViewPr snapToGrid="0">
      <p:cViewPr>
        <p:scale>
          <a:sx n="103" d="100"/>
          <a:sy n="103" d="100"/>
        </p:scale>
        <p:origin x="800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8C82-09EE-E30E-C8AC-1B38C9119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C7240-E46B-E1B1-0633-7A0D76CA2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79BE1-99C2-9466-4D66-1D76D8AD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AD401-BC1B-9513-DF91-262EA36E0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85F0F-40B4-51A1-7DD5-C35CF20B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2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6FD58-901C-3E98-2A23-82E8692F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DB151-5F23-3F0F-5059-2F0901FD6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875C2-ED58-EFE8-097A-E7C6B83C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43B32-881A-3787-577F-A5682FC4E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40997-277F-C544-4644-F01A2CEA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18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19B3A7-00CD-C0B9-0707-8F80D1CAA1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A4545-7A56-1562-1E73-12C07458A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9BE61-1567-6C46-A2CA-FD2E1B76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39C02-D2B1-3946-862F-17E1107B8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D59AB-2B84-BE1E-E30B-A1244726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84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2673B-DFB9-8B55-5DFD-33ED6D80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1C7C4-5817-E36A-E328-73E1F40FD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759C7-F2FF-588A-7796-2FC752361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58F7D-2C20-00B2-CDD8-DAB762616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571C8-40E4-E7C7-02B0-40A6F3715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60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159D-A860-79C3-EB42-692F1C632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26CD-6638-74BE-5C24-AA26C68E7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F3A00-2D25-ADB7-2A9C-10B38A666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E8DD8-D4A6-5A4F-732D-9D2CBF7B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D173B-F6F8-A26D-C09D-3AD7FE5B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2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31E8-5118-269F-CFDA-813B9F33A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C78C9-DD18-66FE-5C0A-69BC50067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34286B-7FEA-5724-D34F-36DF3B310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D6806-D2E6-3411-0E80-56CA07FE7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2C63F-EB89-AB20-F5DF-6BAA8B84B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F96C9-BAD4-CA29-A0FD-41AE131C4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2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1092-DA7C-9E23-066E-C62D4808B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3E590-1796-EB69-DF2C-0A5402430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530B9-9B0A-DAF3-CE15-D689FC172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1D46D-185F-18E5-91AA-A63814586D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FB9B7-948B-18C0-C541-EAD61EADEE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36FF3B-E45C-EA35-3E56-6B5E2379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554CC6-05D6-D344-E2EA-68B2685BE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0E7CCC-2041-784F-D980-2D85367EC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09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ECB38-3DDD-43A6-DE67-3EDE30880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46FC8-63F6-AFDD-E3F2-C93634E2F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F6313-72DE-125A-D090-5ED08124B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61CBE0-F0B7-AD3B-5C82-A813D344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83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C3983-26F9-9912-1966-34788A02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EF853F-F090-7A22-9DA0-1C0230CE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C70E5-8366-2F59-7A86-5EE2C8A8C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8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5FE57-A407-65B9-3951-79471CDE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156F-9513-23B3-FBB8-49C2EBF7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9F9C1-D03C-10A0-50E2-F718E5E0B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06390-B838-3178-F059-0075E6968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793F6-E325-AD8D-2AE9-B34937F0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D8842-4573-0EA9-89D4-78822A02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3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696D-22A1-00B9-7975-4C14D722C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B60BF2-CED6-55C5-1500-2A2B5B018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FF53B6-EBBC-7864-AB56-86DB7D75C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462DF-520B-A1D9-9A27-278FB2C1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7354D-8969-C8CE-E35F-1075D78A9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A65C2-3048-4902-DD51-FEAB2CE95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24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6465D-88B8-C619-8E60-7AFEFB6F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CEBF0-C070-4CAF-FE51-FC5B8F3A8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CA7D0-703A-EA3B-A5C1-6996614EFA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6D3D71-B270-8342-811C-D2EE8CDF0A6C}" type="datetimeFigureOut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93E94-BB77-EEAE-8CC6-94D3F21D9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FE713-E9A8-BD8B-EBB2-DE1F1BB9B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8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006C197-9E8D-4A5C-F1CE-589349D2460E}"/>
              </a:ext>
            </a:extLst>
          </p:cNvPr>
          <p:cNvGrpSpPr/>
          <p:nvPr/>
        </p:nvGrpSpPr>
        <p:grpSpPr>
          <a:xfrm>
            <a:off x="-262284" y="-53008"/>
            <a:ext cx="12471400" cy="6858000"/>
            <a:chOff x="-368300" y="0"/>
            <a:chExt cx="12471400" cy="6858000"/>
          </a:xfrm>
        </p:grpSpPr>
        <p:pic>
          <p:nvPicPr>
            <p:cNvPr id="1026" name="Picture 2" descr="Generated image">
              <a:extLst>
                <a:ext uri="{FF2B5EF4-FFF2-40B4-BE49-F238E27FC236}">
                  <a16:creationId xmlns:a16="http://schemas.microsoft.com/office/drawing/2014/main" id="{62F8766B-44E7-A1C2-9A21-A011F060D5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68300" y="0"/>
              <a:ext cx="124714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B4A23E1-2D69-4948-2DCD-9CB269B8E1F4}"/>
                </a:ext>
              </a:extLst>
            </p:cNvPr>
            <p:cNvGrpSpPr/>
            <p:nvPr/>
          </p:nvGrpSpPr>
          <p:grpSpPr>
            <a:xfrm>
              <a:off x="454025" y="1498600"/>
              <a:ext cx="10658475" cy="2717005"/>
              <a:chOff x="454025" y="1498600"/>
              <a:chExt cx="10658475" cy="2717005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901C481-84FD-2B6A-5E3C-3369A80C1A9E}"/>
                  </a:ext>
                </a:extLst>
              </p:cNvPr>
              <p:cNvSpPr/>
              <p:nvPr/>
            </p:nvSpPr>
            <p:spPr>
              <a:xfrm>
                <a:off x="2374900" y="1498600"/>
                <a:ext cx="7061200" cy="730250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CD0B4F1-586F-49A8-230E-FA76E5F3F909}"/>
                  </a:ext>
                </a:extLst>
              </p:cNvPr>
              <p:cNvSpPr/>
              <p:nvPr/>
            </p:nvSpPr>
            <p:spPr>
              <a:xfrm>
                <a:off x="454025" y="2228850"/>
                <a:ext cx="10658475" cy="1122361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4896020-AF7E-7A23-2BD8-C54CA5B74FAA}"/>
                  </a:ext>
                </a:extLst>
              </p:cNvPr>
              <p:cNvSpPr/>
              <p:nvPr/>
            </p:nvSpPr>
            <p:spPr>
              <a:xfrm>
                <a:off x="4216400" y="3093244"/>
                <a:ext cx="3721100" cy="1122361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13EC60-5530-5292-509D-7ED51BDD5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7144" y="950785"/>
            <a:ext cx="9144000" cy="11064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3F6C81"/>
                </a:solidFill>
              </a:rPr>
              <a:t>Timeline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D2AF3C7-FA2F-B54E-3033-C5D226A73A98}"/>
              </a:ext>
            </a:extLst>
          </p:cNvPr>
          <p:cNvCxnSpPr>
            <a:cxnSpLocks/>
          </p:cNvCxnSpPr>
          <p:nvPr/>
        </p:nvCxnSpPr>
        <p:spPr>
          <a:xfrm>
            <a:off x="482669" y="2915686"/>
            <a:ext cx="10658475" cy="0"/>
          </a:xfrm>
          <a:prstGeom prst="line">
            <a:avLst/>
          </a:prstGeom>
          <a:ln w="57150">
            <a:solidFill>
              <a:srgbClr val="3F6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utoShape 4" descr="Drop Shape Vector SVG Icon - SVG Repo">
            <a:extLst>
              <a:ext uri="{FF2B5EF4-FFF2-40B4-BE49-F238E27FC236}">
                <a16:creationId xmlns:a16="http://schemas.microsoft.com/office/drawing/2014/main" id="{E6EF1B11-6E95-63FC-EEEB-E037F70F52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6" descr="Drop Shape Vector SVG Icon - SVG Repo">
            <a:extLst>
              <a:ext uri="{FF2B5EF4-FFF2-40B4-BE49-F238E27FC236}">
                <a16:creationId xmlns:a16="http://schemas.microsoft.com/office/drawing/2014/main" id="{24C65FFD-82E9-BD12-688A-14FEFA0AEF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7A4D828-E913-A736-AC6E-FA288FF37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887" y="1985895"/>
            <a:ext cx="639970" cy="83771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E9E137E-C1C4-D5C0-3196-8C7E3755F6D0}"/>
              </a:ext>
            </a:extLst>
          </p:cNvPr>
          <p:cNvSpPr txBox="1">
            <a:spLocks/>
          </p:cNvSpPr>
          <p:nvPr/>
        </p:nvSpPr>
        <p:spPr>
          <a:xfrm>
            <a:off x="965751" y="3187154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open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6A20BFE-E082-D020-0A1B-585193FCE420}"/>
              </a:ext>
            </a:extLst>
          </p:cNvPr>
          <p:cNvSpPr txBox="1">
            <a:spLocks/>
          </p:cNvSpPr>
          <p:nvPr/>
        </p:nvSpPr>
        <p:spPr>
          <a:xfrm>
            <a:off x="533400" y="2199208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9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Dec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189E23C-3F7B-2E88-A997-E09F169C0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36" y="1953043"/>
            <a:ext cx="639970" cy="837715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9B59F35D-B26D-0205-3989-B14E00FA842B}"/>
              </a:ext>
            </a:extLst>
          </p:cNvPr>
          <p:cNvSpPr txBox="1">
            <a:spLocks/>
          </p:cNvSpPr>
          <p:nvPr/>
        </p:nvSpPr>
        <p:spPr>
          <a:xfrm>
            <a:off x="2381249" y="2166356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19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Jan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4EDBFED-3C9F-C9DC-A5C6-0329F9EE4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954" y="1984552"/>
            <a:ext cx="639970" cy="837715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52970310-192B-D1DA-912B-AAE5C67C3845}"/>
              </a:ext>
            </a:extLst>
          </p:cNvPr>
          <p:cNvSpPr txBox="1">
            <a:spLocks/>
          </p:cNvSpPr>
          <p:nvPr/>
        </p:nvSpPr>
        <p:spPr>
          <a:xfrm>
            <a:off x="4087467" y="219786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3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Feb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F57146C-3968-8624-42A5-FB20B65D5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908" y="1982239"/>
            <a:ext cx="639970" cy="837715"/>
          </a:xfrm>
          <a:prstGeom prst="rect">
            <a:avLst/>
          </a:prstGeom>
        </p:spPr>
      </p:pic>
      <p:sp>
        <p:nvSpPr>
          <p:cNvPr id="34" name="Title 1">
            <a:extLst>
              <a:ext uri="{FF2B5EF4-FFF2-40B4-BE49-F238E27FC236}">
                <a16:creationId xmlns:a16="http://schemas.microsoft.com/office/drawing/2014/main" id="{B49EB2EC-4471-9D63-2097-701F4B6B0AE8}"/>
              </a:ext>
            </a:extLst>
          </p:cNvPr>
          <p:cNvSpPr txBox="1">
            <a:spLocks/>
          </p:cNvSpPr>
          <p:nvPr/>
        </p:nvSpPr>
        <p:spPr>
          <a:xfrm>
            <a:off x="5682421" y="219555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6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Apr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EFE26B8-9919-F53D-E676-903C1C20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1979" y="1998529"/>
            <a:ext cx="639970" cy="837715"/>
          </a:xfrm>
          <a:prstGeom prst="rect">
            <a:avLst/>
          </a:pr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6F3BA039-623E-0F5E-87CE-E9AF5976AA94}"/>
              </a:ext>
            </a:extLst>
          </p:cNvPr>
          <p:cNvSpPr txBox="1">
            <a:spLocks/>
          </p:cNvSpPr>
          <p:nvPr/>
        </p:nvSpPr>
        <p:spPr>
          <a:xfrm>
            <a:off x="7294492" y="221184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8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Jun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A7C9D22-D49B-FF3A-3BB6-25240B1D1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880" y="2014819"/>
            <a:ext cx="639970" cy="837715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87425325-8DB1-C054-73D7-0F5621C7C9D8}"/>
              </a:ext>
            </a:extLst>
          </p:cNvPr>
          <p:cNvSpPr txBox="1">
            <a:spLocks/>
          </p:cNvSpPr>
          <p:nvPr/>
        </p:nvSpPr>
        <p:spPr>
          <a:xfrm>
            <a:off x="9767471" y="2135100"/>
            <a:ext cx="73377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Mid Aug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5810E0B4-0243-65FB-04DD-1792FF62EB9D}"/>
              </a:ext>
            </a:extLst>
          </p:cNvPr>
          <p:cNvSpPr txBox="1">
            <a:spLocks/>
          </p:cNvSpPr>
          <p:nvPr/>
        </p:nvSpPr>
        <p:spPr>
          <a:xfrm>
            <a:off x="3026465" y="317547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7069342F-EF8C-DA4C-938C-574EDA045125}"/>
              </a:ext>
            </a:extLst>
          </p:cNvPr>
          <p:cNvSpPr txBox="1">
            <a:spLocks/>
          </p:cNvSpPr>
          <p:nvPr/>
        </p:nvSpPr>
        <p:spPr>
          <a:xfrm>
            <a:off x="4789828" y="3190466"/>
            <a:ext cx="168924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Abstract + registration opens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19C921DD-2058-934F-14C1-7F29C0D219EA}"/>
              </a:ext>
            </a:extLst>
          </p:cNvPr>
          <p:cNvSpPr txBox="1">
            <a:spLocks/>
          </p:cNvSpPr>
          <p:nvPr/>
        </p:nvSpPr>
        <p:spPr>
          <a:xfrm>
            <a:off x="6340403" y="344001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Submission + early bird registration deadline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73BB0772-C333-8577-07DD-DC10A0C42005}"/>
              </a:ext>
            </a:extLst>
          </p:cNvPr>
          <p:cNvSpPr txBox="1">
            <a:spLocks/>
          </p:cNvSpPr>
          <p:nvPr/>
        </p:nvSpPr>
        <p:spPr>
          <a:xfrm>
            <a:off x="8029643" y="344765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Illusion &amp; demo night submission deadline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47DBC988-96DF-79B2-FBAB-87EBA01A3EC3}"/>
              </a:ext>
            </a:extLst>
          </p:cNvPr>
          <p:cNvSpPr txBox="1">
            <a:spLocks/>
          </p:cNvSpPr>
          <p:nvPr/>
        </p:nvSpPr>
        <p:spPr>
          <a:xfrm>
            <a:off x="9794978" y="2971104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Late registration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</p:spTree>
    <p:extLst>
      <p:ext uri="{BB962C8B-B14F-4D97-AF65-F5344CB8AC3E}">
        <p14:creationId xmlns:p14="http://schemas.microsoft.com/office/powerpoint/2010/main" val="411207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FE079-62CA-F556-37A7-2D3528274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FD6BCB8-C87C-E9D7-6610-F9A0ED041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28878" y="-3233854"/>
            <a:ext cx="7748337" cy="695325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342BB1D-1DE1-F0E6-A32C-B5AFD30FF1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0BBDFAC-91A8-4FF3-8233-9EFA56FD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76" r="4146"/>
          <a:stretch>
            <a:fillRect/>
          </a:stretch>
        </p:blipFill>
        <p:spPr>
          <a:xfrm>
            <a:off x="4960468" y="4267248"/>
            <a:ext cx="1966264" cy="2131963"/>
          </a:xfrm>
          <a:prstGeom prst="ellipse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62F0FE9-4187-1E1F-02CF-19CDBF29C4A1}"/>
              </a:ext>
            </a:extLst>
          </p:cNvPr>
          <p:cNvSpPr/>
          <p:nvPr/>
        </p:nvSpPr>
        <p:spPr>
          <a:xfrm>
            <a:off x="1191812" y="3902087"/>
            <a:ext cx="1520470" cy="855264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684B9C-4227-70CC-4B2E-797E9F126CD7}"/>
              </a:ext>
            </a:extLst>
          </p:cNvPr>
          <p:cNvSpPr/>
          <p:nvPr/>
        </p:nvSpPr>
        <p:spPr>
          <a:xfrm>
            <a:off x="0" y="4044320"/>
            <a:ext cx="479694" cy="855264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CDAB09-82E8-B5E6-656B-1A2506960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917836">
            <a:off x="-10258" y="213218"/>
            <a:ext cx="1909530" cy="1821398"/>
          </a:xfrm>
          <a:prstGeom prst="ellipse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A980D80-0B24-00ED-A27F-F3E03CD0C32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>
            <a:off x="-17771" y="3528162"/>
            <a:ext cx="3939636" cy="3329838"/>
          </a:xfrm>
          <a:prstGeom prst="rtTriangle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CFF97C-C3C2-5A3D-2D83-667710AD07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 rot="10800000">
            <a:off x="7391016" y="7374"/>
            <a:ext cx="3939636" cy="3329838"/>
          </a:xfrm>
          <a:prstGeom prst="rtTriangle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E46E94A-6CAD-36E8-6886-BF72C962B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6994" y="5759112"/>
            <a:ext cx="1121060" cy="11327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3D618B-E938-BB29-84A5-4EDEC0421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003" y="4875701"/>
            <a:ext cx="1909530" cy="1821398"/>
          </a:xfrm>
          <a:prstGeom prst="ellipse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4107912-3B04-8F8A-18F5-27B95C9EAA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 rot="10800000">
            <a:off x="1280198" y="7375"/>
            <a:ext cx="3939636" cy="3329838"/>
          </a:xfrm>
          <a:prstGeom prst="rtTriangle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0FDED37-8402-0560-3743-F4123D29EB9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7515" t="23175" r="27968" b="23175"/>
          <a:stretch>
            <a:fillRect/>
          </a:stretch>
        </p:blipFill>
        <p:spPr>
          <a:xfrm rot="2660897">
            <a:off x="11033033" y="766243"/>
            <a:ext cx="1136863" cy="1209578"/>
          </a:xfrm>
          <a:prstGeom prst="ellipse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53D3492-1491-C279-89C0-F2D2D70018B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5659" t="23174" r="24131" b="24798"/>
          <a:stretch>
            <a:fillRect/>
          </a:stretch>
        </p:blipFill>
        <p:spPr>
          <a:xfrm>
            <a:off x="2158316" y="4170276"/>
            <a:ext cx="2356015" cy="2155205"/>
          </a:xfrm>
          <a:prstGeom prst="ellipse">
            <a:avLst/>
          </a:prstGeom>
        </p:spPr>
      </p:pic>
      <p:sp>
        <p:nvSpPr>
          <p:cNvPr id="53" name="Title 1">
            <a:extLst>
              <a:ext uri="{FF2B5EF4-FFF2-40B4-BE49-F238E27FC236}">
                <a16:creationId xmlns:a16="http://schemas.microsoft.com/office/drawing/2014/main" id="{C506A4A5-BE0F-7CFA-B163-E38D90BC5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7144" y="950785"/>
            <a:ext cx="9144000" cy="11064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3F6C81"/>
                </a:solidFill>
              </a:rPr>
              <a:t>Timeline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52E483-4F41-20D9-951B-FF1BF3D5CCE3}"/>
              </a:ext>
            </a:extLst>
          </p:cNvPr>
          <p:cNvCxnSpPr>
            <a:cxnSpLocks/>
          </p:cNvCxnSpPr>
          <p:nvPr/>
        </p:nvCxnSpPr>
        <p:spPr>
          <a:xfrm>
            <a:off x="482669" y="2915686"/>
            <a:ext cx="10658475" cy="0"/>
          </a:xfrm>
          <a:prstGeom prst="line">
            <a:avLst/>
          </a:prstGeom>
          <a:ln w="57150">
            <a:solidFill>
              <a:srgbClr val="3F6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AutoShape 4" descr="Drop Shape Vector SVG Icon - SVG Repo">
            <a:extLst>
              <a:ext uri="{FF2B5EF4-FFF2-40B4-BE49-F238E27FC236}">
                <a16:creationId xmlns:a16="http://schemas.microsoft.com/office/drawing/2014/main" id="{3ABD5921-9313-1DC8-14D9-55A41BC980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AutoShape 6" descr="Drop Shape Vector SVG Icon - SVG Repo">
            <a:extLst>
              <a:ext uri="{FF2B5EF4-FFF2-40B4-BE49-F238E27FC236}">
                <a16:creationId xmlns:a16="http://schemas.microsoft.com/office/drawing/2014/main" id="{BA05F90B-07FE-D21B-AF2C-108339426A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9EC1DADD-95A0-0E65-2EBC-7A381D207F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50887" y="1985895"/>
            <a:ext cx="639970" cy="837715"/>
          </a:xfrm>
          <a:prstGeom prst="rect">
            <a:avLst/>
          </a:prstGeom>
        </p:spPr>
      </p:pic>
      <p:sp>
        <p:nvSpPr>
          <p:cNvPr id="59" name="Title 1">
            <a:extLst>
              <a:ext uri="{FF2B5EF4-FFF2-40B4-BE49-F238E27FC236}">
                <a16:creationId xmlns:a16="http://schemas.microsoft.com/office/drawing/2014/main" id="{49FDDC29-AC07-7328-1829-ABF3468C5F9D}"/>
              </a:ext>
            </a:extLst>
          </p:cNvPr>
          <p:cNvSpPr txBox="1">
            <a:spLocks/>
          </p:cNvSpPr>
          <p:nvPr/>
        </p:nvSpPr>
        <p:spPr>
          <a:xfrm>
            <a:off x="533400" y="2199208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12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Dec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CBDD5879-2439-9A04-028F-520223922C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698736" y="1953043"/>
            <a:ext cx="639970" cy="837715"/>
          </a:xfrm>
          <a:prstGeom prst="rect">
            <a:avLst/>
          </a:prstGeom>
        </p:spPr>
      </p:pic>
      <p:sp>
        <p:nvSpPr>
          <p:cNvPr id="61" name="Title 1">
            <a:extLst>
              <a:ext uri="{FF2B5EF4-FFF2-40B4-BE49-F238E27FC236}">
                <a16:creationId xmlns:a16="http://schemas.microsoft.com/office/drawing/2014/main" id="{64641181-09C2-AAC7-1EC0-B391CFD93127}"/>
              </a:ext>
            </a:extLst>
          </p:cNvPr>
          <p:cNvSpPr txBox="1">
            <a:spLocks/>
          </p:cNvSpPr>
          <p:nvPr/>
        </p:nvSpPr>
        <p:spPr>
          <a:xfrm>
            <a:off x="2381249" y="2166356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25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Jan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E895488-0E03-4317-AA25-29B83F074B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04954" y="1984552"/>
            <a:ext cx="639970" cy="837715"/>
          </a:xfrm>
          <a:prstGeom prst="rect">
            <a:avLst/>
          </a:prstGeom>
        </p:spPr>
      </p:pic>
      <p:sp>
        <p:nvSpPr>
          <p:cNvPr id="63" name="Title 1">
            <a:extLst>
              <a:ext uri="{FF2B5EF4-FFF2-40B4-BE49-F238E27FC236}">
                <a16:creationId xmlns:a16="http://schemas.microsoft.com/office/drawing/2014/main" id="{BA6625AA-3D17-40FC-D34C-23BC52148B77}"/>
              </a:ext>
            </a:extLst>
          </p:cNvPr>
          <p:cNvSpPr txBox="1">
            <a:spLocks/>
          </p:cNvSpPr>
          <p:nvPr/>
        </p:nvSpPr>
        <p:spPr>
          <a:xfrm>
            <a:off x="4087467" y="219786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err="1">
                <a:solidFill>
                  <a:srgbClr val="3F6C81"/>
                </a:solidFill>
              </a:rPr>
              <a:t>tbd</a:t>
            </a:r>
            <a:endParaRPr lang="en-US" sz="2000" b="1" dirty="0">
              <a:solidFill>
                <a:srgbClr val="3F6C81"/>
              </a:solidFill>
            </a:endParaRPr>
          </a:p>
        </p:txBody>
      </p:sp>
      <p:pic>
        <p:nvPicPr>
          <p:cNvPr id="1024" name="Picture 1023">
            <a:extLst>
              <a:ext uri="{FF2B5EF4-FFF2-40B4-BE49-F238E27FC236}">
                <a16:creationId xmlns:a16="http://schemas.microsoft.com/office/drawing/2014/main" id="{6E48495E-1260-D95F-1CCC-F054F31DD7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999908" y="1982239"/>
            <a:ext cx="639970" cy="837715"/>
          </a:xfrm>
          <a:prstGeom prst="rect">
            <a:avLst/>
          </a:prstGeom>
        </p:spPr>
      </p:pic>
      <p:sp>
        <p:nvSpPr>
          <p:cNvPr id="1025" name="Title 1">
            <a:extLst>
              <a:ext uri="{FF2B5EF4-FFF2-40B4-BE49-F238E27FC236}">
                <a16:creationId xmlns:a16="http://schemas.microsoft.com/office/drawing/2014/main" id="{E6246E6E-79A3-1098-D2F5-7F582C1844B6}"/>
              </a:ext>
            </a:extLst>
          </p:cNvPr>
          <p:cNvSpPr txBox="1">
            <a:spLocks/>
          </p:cNvSpPr>
          <p:nvPr/>
        </p:nvSpPr>
        <p:spPr>
          <a:xfrm>
            <a:off x="5682421" y="219555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err="1">
                <a:solidFill>
                  <a:srgbClr val="3F6C81"/>
                </a:solidFill>
              </a:rPr>
              <a:t>tbd</a:t>
            </a:r>
            <a:endParaRPr lang="en-US" sz="2000" b="1" dirty="0">
              <a:solidFill>
                <a:srgbClr val="3F6C81"/>
              </a:solidFill>
            </a:endParaRPr>
          </a:p>
        </p:txBody>
      </p:sp>
      <p:pic>
        <p:nvPicPr>
          <p:cNvPr id="1027" name="Picture 1026">
            <a:extLst>
              <a:ext uri="{FF2B5EF4-FFF2-40B4-BE49-F238E27FC236}">
                <a16:creationId xmlns:a16="http://schemas.microsoft.com/office/drawing/2014/main" id="{811357D6-6894-3F08-721F-FCD7899C8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11979" y="1998529"/>
            <a:ext cx="639970" cy="837715"/>
          </a:xfrm>
          <a:prstGeom prst="rect">
            <a:avLst/>
          </a:prstGeom>
        </p:spPr>
      </p:pic>
      <p:sp>
        <p:nvSpPr>
          <p:cNvPr id="1028" name="Title 1">
            <a:extLst>
              <a:ext uri="{FF2B5EF4-FFF2-40B4-BE49-F238E27FC236}">
                <a16:creationId xmlns:a16="http://schemas.microsoft.com/office/drawing/2014/main" id="{79BC2427-FC28-1EAB-4C00-AAB4E26B2F83}"/>
              </a:ext>
            </a:extLst>
          </p:cNvPr>
          <p:cNvSpPr txBox="1">
            <a:spLocks/>
          </p:cNvSpPr>
          <p:nvPr/>
        </p:nvSpPr>
        <p:spPr>
          <a:xfrm>
            <a:off x="7294492" y="221184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 err="1">
                <a:solidFill>
                  <a:srgbClr val="3F6C81"/>
                </a:solidFill>
              </a:rPr>
              <a:t>tbd</a:t>
            </a:r>
            <a:endParaRPr lang="en-US" sz="2000" b="1" dirty="0">
              <a:solidFill>
                <a:srgbClr val="3F6C81"/>
              </a:solidFill>
            </a:endParaRPr>
          </a:p>
        </p:txBody>
      </p: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BBC9114F-44A8-9836-209E-34E4FA617A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394880" y="2014819"/>
            <a:ext cx="639970" cy="837715"/>
          </a:xfrm>
          <a:prstGeom prst="rect">
            <a:avLst/>
          </a:prstGeom>
        </p:spPr>
      </p:pic>
      <p:sp>
        <p:nvSpPr>
          <p:cNvPr id="1030" name="Title 1">
            <a:extLst>
              <a:ext uri="{FF2B5EF4-FFF2-40B4-BE49-F238E27FC236}">
                <a16:creationId xmlns:a16="http://schemas.microsoft.com/office/drawing/2014/main" id="{4CEC5CE1-A4C6-1CA7-8F5E-BB547E2A6645}"/>
              </a:ext>
            </a:extLst>
          </p:cNvPr>
          <p:cNvSpPr txBox="1">
            <a:spLocks/>
          </p:cNvSpPr>
          <p:nvPr/>
        </p:nvSpPr>
        <p:spPr>
          <a:xfrm>
            <a:off x="9732193" y="2185902"/>
            <a:ext cx="73377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3F6C81"/>
                </a:solidFill>
              </a:rPr>
              <a:t>tbd</a:t>
            </a:r>
            <a:endParaRPr lang="en-US" sz="2800" b="1" dirty="0">
              <a:solidFill>
                <a:srgbClr val="3F6C81"/>
              </a:solidFill>
            </a:endParaRPr>
          </a:p>
        </p:txBody>
      </p:sp>
      <p:sp>
        <p:nvSpPr>
          <p:cNvPr id="1031" name="Title 1">
            <a:extLst>
              <a:ext uri="{FF2B5EF4-FFF2-40B4-BE49-F238E27FC236}">
                <a16:creationId xmlns:a16="http://schemas.microsoft.com/office/drawing/2014/main" id="{B007E92D-9521-47AC-A039-2A2EFAA70B74}"/>
              </a:ext>
            </a:extLst>
          </p:cNvPr>
          <p:cNvSpPr txBox="1">
            <a:spLocks/>
          </p:cNvSpPr>
          <p:nvPr/>
        </p:nvSpPr>
        <p:spPr>
          <a:xfrm>
            <a:off x="3026465" y="317547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1032" name="Title 1">
            <a:extLst>
              <a:ext uri="{FF2B5EF4-FFF2-40B4-BE49-F238E27FC236}">
                <a16:creationId xmlns:a16="http://schemas.microsoft.com/office/drawing/2014/main" id="{4A6D5A43-9700-A340-2DE4-FCBEA56028BF}"/>
              </a:ext>
            </a:extLst>
          </p:cNvPr>
          <p:cNvSpPr txBox="1">
            <a:spLocks/>
          </p:cNvSpPr>
          <p:nvPr/>
        </p:nvSpPr>
        <p:spPr>
          <a:xfrm>
            <a:off x="4789828" y="3190466"/>
            <a:ext cx="168924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Abstract + registration opens</a:t>
            </a:r>
          </a:p>
        </p:txBody>
      </p:sp>
      <p:sp>
        <p:nvSpPr>
          <p:cNvPr id="1033" name="Title 1">
            <a:extLst>
              <a:ext uri="{FF2B5EF4-FFF2-40B4-BE49-F238E27FC236}">
                <a16:creationId xmlns:a16="http://schemas.microsoft.com/office/drawing/2014/main" id="{91733DD5-D19C-32FB-9E28-7D4921D6C707}"/>
              </a:ext>
            </a:extLst>
          </p:cNvPr>
          <p:cNvSpPr txBox="1">
            <a:spLocks/>
          </p:cNvSpPr>
          <p:nvPr/>
        </p:nvSpPr>
        <p:spPr>
          <a:xfrm>
            <a:off x="6340403" y="344001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Submission + early bird registration deadline</a:t>
            </a:r>
          </a:p>
        </p:txBody>
      </p:sp>
      <p:sp>
        <p:nvSpPr>
          <p:cNvPr id="1034" name="Title 1">
            <a:extLst>
              <a:ext uri="{FF2B5EF4-FFF2-40B4-BE49-F238E27FC236}">
                <a16:creationId xmlns:a16="http://schemas.microsoft.com/office/drawing/2014/main" id="{1E343AC6-4BD3-36D9-8F66-302DD453A0C3}"/>
              </a:ext>
            </a:extLst>
          </p:cNvPr>
          <p:cNvSpPr txBox="1">
            <a:spLocks/>
          </p:cNvSpPr>
          <p:nvPr/>
        </p:nvSpPr>
        <p:spPr>
          <a:xfrm>
            <a:off x="8029643" y="344765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Illusion &amp; demo night submission deadline</a:t>
            </a:r>
          </a:p>
        </p:txBody>
      </p:sp>
      <p:sp>
        <p:nvSpPr>
          <p:cNvPr id="1035" name="Title 1">
            <a:extLst>
              <a:ext uri="{FF2B5EF4-FFF2-40B4-BE49-F238E27FC236}">
                <a16:creationId xmlns:a16="http://schemas.microsoft.com/office/drawing/2014/main" id="{D69B3422-7E29-9EAD-F343-0D32083AE353}"/>
              </a:ext>
            </a:extLst>
          </p:cNvPr>
          <p:cNvSpPr txBox="1">
            <a:spLocks/>
          </p:cNvSpPr>
          <p:nvPr/>
        </p:nvSpPr>
        <p:spPr>
          <a:xfrm>
            <a:off x="9794978" y="2971104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Late registration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1036" name="Rectangle 11">
            <a:extLst>
              <a:ext uri="{FF2B5EF4-FFF2-40B4-BE49-F238E27FC236}">
                <a16:creationId xmlns:a16="http://schemas.microsoft.com/office/drawing/2014/main" id="{93A547A9-5189-FE43-CD3F-F55CE142B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38" name="Picture 1037">
            <a:extLst>
              <a:ext uri="{FF2B5EF4-FFF2-40B4-BE49-F238E27FC236}">
                <a16:creationId xmlns:a16="http://schemas.microsoft.com/office/drawing/2014/main" id="{A776ECB3-C537-9206-017C-C2FD12515E3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4492" t="22898" r="23329" b="19095"/>
          <a:stretch>
            <a:fillRect/>
          </a:stretch>
        </p:blipFill>
        <p:spPr>
          <a:xfrm>
            <a:off x="6934034" y="4513728"/>
            <a:ext cx="2356015" cy="2312257"/>
          </a:xfrm>
          <a:prstGeom prst="ellipse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5393DD5F-2252-592D-89A6-1CBA9742A39E}"/>
              </a:ext>
            </a:extLst>
          </p:cNvPr>
          <p:cNvSpPr txBox="1">
            <a:spLocks/>
          </p:cNvSpPr>
          <p:nvPr/>
        </p:nvSpPr>
        <p:spPr>
          <a:xfrm>
            <a:off x="965751" y="3187154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open</a:t>
            </a:r>
          </a:p>
        </p:txBody>
      </p:sp>
      <p:pic>
        <p:nvPicPr>
          <p:cNvPr id="1041" name="Picture 1040">
            <a:extLst>
              <a:ext uri="{FF2B5EF4-FFF2-40B4-BE49-F238E27FC236}">
                <a16:creationId xmlns:a16="http://schemas.microsoft.com/office/drawing/2014/main" id="{47B4A28D-CF66-9A63-1B54-65AC9D1497C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3483" t="16739" r="34251" b="18198"/>
          <a:stretch>
            <a:fillRect/>
          </a:stretch>
        </p:blipFill>
        <p:spPr>
          <a:xfrm rot="19949083">
            <a:off x="291867" y="2922625"/>
            <a:ext cx="1406422" cy="2503702"/>
          </a:xfrm>
          <a:prstGeom prst="ellipse">
            <a:avLst/>
          </a:prstGeom>
        </p:spPr>
      </p:pic>
      <p:pic>
        <p:nvPicPr>
          <p:cNvPr id="1042" name="Picture 1041">
            <a:extLst>
              <a:ext uri="{FF2B5EF4-FFF2-40B4-BE49-F238E27FC236}">
                <a16:creationId xmlns:a16="http://schemas.microsoft.com/office/drawing/2014/main" id="{B89EA2AD-76C3-EDEE-B16A-994ADB33C21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3483" t="16739" r="34251" b="18198"/>
          <a:stretch>
            <a:fillRect/>
          </a:stretch>
        </p:blipFill>
        <p:spPr>
          <a:xfrm rot="2766186">
            <a:off x="10886192" y="3246805"/>
            <a:ext cx="923986" cy="1644873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81262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72</Words>
  <Application>Microsoft Macintosh PowerPoint</Application>
  <PresentationFormat>Widescreen</PresentationFormat>
  <Paragraphs>43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Timeline</vt:lpstr>
      <vt:lpstr>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Toscani</dc:creator>
  <cp:lastModifiedBy>Matteo Toscani</cp:lastModifiedBy>
  <cp:revision>16</cp:revision>
  <dcterms:created xsi:type="dcterms:W3CDTF">2025-08-01T18:37:07Z</dcterms:created>
  <dcterms:modified xsi:type="dcterms:W3CDTF">2025-12-03T16:51:23Z</dcterms:modified>
</cp:coreProperties>
</file>

<file path=docProps/thumbnail.jpeg>
</file>